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90" r:id="rId2"/>
    <p:sldId id="291" r:id="rId3"/>
    <p:sldId id="292" r:id="rId4"/>
    <p:sldId id="293" r:id="rId5"/>
    <p:sldId id="294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39"/>
    <a:srgbClr val="004F3B"/>
    <a:srgbClr val="18453B"/>
    <a:srgbClr val="A5B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45" autoAdjust="0"/>
  </p:normalViewPr>
  <p:slideViewPr>
    <p:cSldViewPr>
      <p:cViewPr varScale="1">
        <p:scale>
          <a:sx n="118" d="100"/>
          <a:sy n="118" d="100"/>
        </p:scale>
        <p:origin x="25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7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971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/>
              <a:t>Team [Team Name]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/>
              <a:t>&lt;&lt;</a:t>
            </a:r>
            <a:r>
              <a:rPr lang="en-US" sz="1100" dirty="0" err="1"/>
              <a:t>PresentationName</a:t>
            </a:r>
            <a:r>
              <a:rPr lang="en-US" sz="1100" dirty="0"/>
              <a:t>&gt;  Presentation </a:t>
            </a:r>
          </a:p>
          <a:p>
            <a:r>
              <a:rPr lang="en-US" sz="1100" dirty="0"/>
              <a:t>[Project Title]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/>
              <a:t>The Capstone Experience</a:t>
            </a:r>
          </a:p>
          <a:p>
            <a:r>
              <a:rPr lang="en-US" sz="1100" dirty="0"/>
              <a:t>Computer Science and Engineering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/>
              <a:t>Michigan State University</a:t>
            </a:r>
          </a:p>
          <a:p>
            <a:pPr algn="r"/>
            <a:r>
              <a:rPr lang="en-US" sz="1100" dirty="0"/>
              <a:t>East Lansing, Michigan 48824</a:t>
            </a:r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Team [Team Name]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&lt;&lt;</a:t>
            </a:r>
            <a:r>
              <a:rPr lang="en-US" dirty="0" err="1"/>
              <a:t>PresentationName</a:t>
            </a:r>
            <a:r>
              <a:rPr lang="en-US"/>
              <a:t>&gt;&gt; Presentation [Project Title]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The Capstone ExperienceComputer Science and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F811CE-CD7E-4D81-9BCF-E5818207513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2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730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699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937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56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18453B"/>
                </a:solidFill>
              </a:rPr>
              <a:t>The Capstone</a:t>
            </a:r>
            <a:r>
              <a:rPr lang="en-US" sz="3200" baseline="0" dirty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3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5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3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/>
              <a:t>Status</a:t>
            </a:r>
            <a:r>
              <a:rPr lang="en-US" sz="3200"/>
              <a:t> Report</a:t>
            </a:r>
          </a:p>
        </p:txBody>
      </p:sp>
    </p:spTree>
    <p:extLst>
      <p:ext uri="{BB962C8B-B14F-4D97-AF65-F5344CB8AC3E}">
        <p14:creationId xmlns:p14="http://schemas.microsoft.com/office/powerpoint/2010/main" val="46095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44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8216691" cy="1851025"/>
          </a:xfrm>
        </p:spPr>
        <p:txBody>
          <a:bodyPr>
            <a:normAutofit fontScale="90000"/>
          </a:bodyPr>
          <a:lstStyle/>
          <a:p>
            <a:r>
              <a:rPr lang="en-US"/>
              <a:t>01/16: Status Report </a:t>
            </a:r>
            <a:r>
              <a:rPr lang="en-US" dirty="0"/>
              <a:t>Presentation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004639"/>
                </a:solidFill>
              </a:rPr>
              <a:t>Team [Team Name]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/>
              <a:t>Department of Computer Science and Engineering</a:t>
            </a:r>
          </a:p>
          <a:p>
            <a:r>
              <a:rPr lang="en-US" dirty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/>
              <a:t>Spring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353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Status Report </a:t>
            </a:r>
            <a:r>
              <a:rPr lang="en-US" dirty="0"/>
              <a:t>Instructions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 the Microsoft Windows version of PowerPoint.</a:t>
            </a:r>
          </a:p>
          <a:p>
            <a:r>
              <a:rPr lang="en-US" dirty="0"/>
              <a:t>Required Template</a:t>
            </a:r>
          </a:p>
          <a:p>
            <a:pPr lvl="1"/>
            <a:r>
              <a:rPr lang="en-US" dirty="0"/>
              <a:t>Do not edit the master slides.</a:t>
            </a:r>
          </a:p>
          <a:p>
            <a:pPr lvl="1"/>
            <a:r>
              <a:rPr lang="en-US" dirty="0"/>
              <a:t>Do not change the organization or number of slides. </a:t>
            </a:r>
          </a:p>
          <a:p>
            <a:pPr lvl="1"/>
            <a:r>
              <a:rPr lang="en-US" dirty="0"/>
              <a:t>Make your presentation fit within these four slides.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For the slide titles, replace [Team Name] with your company name as in “Team Auto-Owners” and [Project Title] by the project title posted online.</a:t>
            </a:r>
          </a:p>
          <a:p>
            <a:pPr lvl="1"/>
            <a:r>
              <a:rPr lang="en-US" dirty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/>
              <a:t>Delete this slide from the presentation.</a:t>
            </a:r>
          </a:p>
          <a:p>
            <a:r>
              <a:rPr lang="en-US" dirty="0"/>
              <a:t>Presenting</a:t>
            </a:r>
          </a:p>
          <a:p>
            <a:pPr lvl="1"/>
            <a:r>
              <a:rPr lang="en-US" dirty="0"/>
              <a:t>The order of the presentations during our meeting will be team numerical order.</a:t>
            </a:r>
          </a:p>
          <a:p>
            <a:pPr lvl="1"/>
            <a:r>
              <a:rPr lang="en-US" dirty="0"/>
              <a:t>The time limit for your presentation </a:t>
            </a:r>
            <a:r>
              <a:rPr lang="en-US"/>
              <a:t>is 4.5 minutes, </a:t>
            </a:r>
            <a:r>
              <a:rPr lang="en-US" dirty="0"/>
              <a:t>which will be strictly enforced. </a:t>
            </a:r>
            <a:br>
              <a:rPr lang="en-US" dirty="0"/>
            </a:br>
            <a:r>
              <a:rPr lang="en-US" dirty="0"/>
              <a:t>Practice your presentation to ensure that you will finish within the allotted time.</a:t>
            </a:r>
          </a:p>
          <a:p>
            <a:r>
              <a:rPr lang="en-US" dirty="0"/>
              <a:t>Submission by Email </a:t>
            </a:r>
            <a:r>
              <a:rPr lang="en-US" b="1" dirty="0">
                <a:solidFill>
                  <a:srgbClr val="FF0000"/>
                </a:solidFill>
              </a:rPr>
              <a:t>← Read this carefully.</a:t>
            </a:r>
          </a:p>
          <a:p>
            <a:pPr lvl="1"/>
            <a:r>
              <a:rPr lang="en-US" dirty="0"/>
              <a:t>All presentations are due via email to me and to your client by 11:59 p.m</a:t>
            </a:r>
            <a:r>
              <a:rPr lang="en-US"/>
              <a:t>., Wednesday, January 15. </a:t>
            </a:r>
            <a:r>
              <a:rPr lang="en-US" dirty="0"/>
              <a:t>Send your presentation to your client in a </a:t>
            </a:r>
            <a:r>
              <a:rPr lang="en-US" u="sng" dirty="0"/>
              <a:t>separate</a:t>
            </a:r>
            <a:r>
              <a:rPr lang="en-US" dirty="0"/>
              <a:t> email; do </a:t>
            </a:r>
            <a:r>
              <a:rPr lang="en-US" u="sng" dirty="0"/>
              <a:t>not</a:t>
            </a:r>
            <a:r>
              <a:rPr lang="en-US" dirty="0"/>
              <a:t> cc me.</a:t>
            </a:r>
          </a:p>
          <a:p>
            <a:pPr lvl="1"/>
            <a:r>
              <a:rPr lang="en-US" dirty="0"/>
              <a:t>For subject, use “Team  [Team Name</a:t>
            </a:r>
            <a:r>
              <a:rPr lang="en-US"/>
              <a:t>]: Status Report </a:t>
            </a:r>
            <a:r>
              <a:rPr lang="en-US" dirty="0"/>
              <a:t>Presentation” as in “Team Urban Science</a:t>
            </a:r>
            <a:r>
              <a:rPr lang="en-US"/>
              <a:t>: Status Report </a:t>
            </a:r>
            <a:r>
              <a:rPr lang="en-US" dirty="0"/>
              <a:t>Presentation”.</a:t>
            </a:r>
          </a:p>
          <a:p>
            <a:pPr lvl="1"/>
            <a:r>
              <a:rPr lang="en-US" dirty="0"/>
              <a:t>Attach the PowerPoint source file named “team-[</a:t>
            </a:r>
            <a:r>
              <a:rPr lang="en-US"/>
              <a:t>team-name]-status-report-presentation</a:t>
            </a:r>
            <a:r>
              <a:rPr lang="en-US" dirty="0"/>
              <a:t>.pptx” as </a:t>
            </a:r>
            <a:r>
              <a:rPr lang="en-US"/>
              <a:t>in team-auto-owners-status-report-presentation</a:t>
            </a:r>
            <a:r>
              <a:rPr lang="en-US" dirty="0"/>
              <a:t>.pptx. Use all lower case and replace blanks by dashes in your filename.</a:t>
            </a:r>
          </a:p>
          <a:p>
            <a:pPr lvl="1"/>
            <a:r>
              <a:rPr lang="en-US" dirty="0"/>
              <a:t>Include some (professional) text in the body to avoid being sent to my junk folder and to practice being a professional.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</a:rPr>
              <a:t>Delete this slide.</a:t>
            </a:r>
          </a:p>
        </p:txBody>
      </p:sp>
    </p:spTree>
    <p:extLst>
      <p:ext uri="{BB962C8B-B14F-4D97-AF65-F5344CB8AC3E}">
        <p14:creationId xmlns:p14="http://schemas.microsoft.com/office/powerpoint/2010/main" val="108628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Project </a:t>
            </a:r>
            <a:r>
              <a:rPr lang="fr-FR" dirty="0" err="1"/>
              <a:t>Overview</a:t>
            </a:r>
            <a:endParaRPr lang="fr-FR" dirty="0"/>
          </a:p>
          <a:p>
            <a:pPr lvl="1"/>
            <a:r>
              <a:rPr lang="fr-FR" dirty="0"/>
              <a:t>Description Point 1</a:t>
            </a:r>
          </a:p>
          <a:p>
            <a:pPr lvl="1"/>
            <a:r>
              <a:rPr lang="fr-FR" dirty="0"/>
              <a:t>Description Point 2</a:t>
            </a:r>
          </a:p>
          <a:p>
            <a:pPr lvl="1"/>
            <a:r>
              <a:rPr lang="fr-FR" dirty="0"/>
              <a:t>Description Point 3</a:t>
            </a:r>
          </a:p>
          <a:p>
            <a:pPr lvl="1"/>
            <a:r>
              <a:rPr lang="fr-FR" dirty="0"/>
              <a:t>Description Point 4</a:t>
            </a:r>
          </a:p>
          <a:p>
            <a:r>
              <a:rPr lang="fr-FR" dirty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3</a:t>
            </a:r>
          </a:p>
          <a:p>
            <a:pPr lvl="1"/>
            <a:r>
              <a:rPr lang="en-US" dirty="0"/>
              <a:t>Status Point 4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3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What’s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your project plan document?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started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much have you written?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percentage complete is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B6D098-4712-411C-BDE9-CF2BD61A41C6}"/>
              </a:ext>
            </a:extLst>
          </p:cNvPr>
          <p:cNvSpPr txBox="1"/>
          <p:nvPr/>
        </p:nvSpPr>
        <p:spPr>
          <a:xfrm>
            <a:off x="3733799" y="1729006"/>
            <a:ext cx="5334001" cy="233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Information: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Think clicking “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 on an Amazon order.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You bought this on January 7. Helpful?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We’re going to send this to you. Satisfied?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People who bought this also bought…. We good?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the $*(%($* is my order?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textbox.</a:t>
            </a:r>
          </a:p>
        </p:txBody>
      </p:sp>
    </p:spTree>
    <p:extLst>
      <p:ext uri="{BB962C8B-B14F-4D97-AF65-F5344CB8AC3E}">
        <p14:creationId xmlns:p14="http://schemas.microsoft.com/office/powerpoint/2010/main" val="7978545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4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all systems up and running? Have you tested everything?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</p:spTree>
    <p:extLst>
      <p:ext uri="{BB962C8B-B14F-4D97-AF65-F5344CB8AC3E}">
        <p14:creationId xmlns:p14="http://schemas.microsoft.com/office/powerpoint/2010/main" val="39156519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Client Contact</a:t>
            </a:r>
          </a:p>
          <a:p>
            <a:pPr lvl="1"/>
            <a:r>
              <a:rPr lang="en-US"/>
              <a:t>Status Point 1</a:t>
            </a:r>
          </a:p>
          <a:p>
            <a:pPr lvl="1"/>
            <a:r>
              <a:rPr lang="en-US"/>
              <a:t>Status Point 2</a:t>
            </a:r>
          </a:p>
          <a:p>
            <a:r>
              <a:rPr lang="en-US"/>
              <a:t>Team Meetings</a:t>
            </a:r>
          </a:p>
          <a:p>
            <a:pPr lvl="1"/>
            <a:r>
              <a:rPr lang="en-US"/>
              <a:t>Status Point 1</a:t>
            </a:r>
          </a:p>
          <a:p>
            <a:pPr lvl="1"/>
            <a:r>
              <a:rPr lang="en-US"/>
              <a:t>Status Point 2</a:t>
            </a:r>
          </a:p>
          <a:p>
            <a:r>
              <a:rPr lang="en-US"/>
              <a:t>Team Organization</a:t>
            </a:r>
          </a:p>
          <a:p>
            <a:pPr lvl="1"/>
            <a:r>
              <a:rPr lang="en-US"/>
              <a:t>Description Point 1</a:t>
            </a:r>
          </a:p>
          <a:p>
            <a:pPr lvl="1"/>
            <a:r>
              <a:rPr lang="en-US"/>
              <a:t>Description Point 2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5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 [3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talked with/met with your client?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 weekly conference call?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an in-person meeting?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many times has your team met so far?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team meetings? How often?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</p:spTree>
    <p:extLst>
      <p:ext uri="{BB962C8B-B14F-4D97-AF65-F5344CB8AC3E}">
        <p14:creationId xmlns:p14="http://schemas.microsoft.com/office/powerpoint/2010/main" val="50567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6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[4 of 4]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3D42EB-DE91-42F0-B529-6CCBB78FD9B9}"/>
              </a:ext>
            </a:extLst>
          </p:cNvPr>
          <p:cNvSpPr txBox="1"/>
          <p:nvPr/>
        </p:nvSpPr>
        <p:spPr>
          <a:xfrm>
            <a:off x="2971800" y="2667000"/>
            <a:ext cx="503218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List only “real” risks. For example, learning a new computer languages is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not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risk.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Give “useful” explanation of how you are going to mitigate each risk. For example, “we will learn how to do it” is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useful explanation.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Delete this textbox.</a:t>
            </a:r>
          </a:p>
        </p:txBody>
      </p:sp>
    </p:spTree>
    <p:extLst>
      <p:ext uri="{BB962C8B-B14F-4D97-AF65-F5344CB8AC3E}">
        <p14:creationId xmlns:p14="http://schemas.microsoft.com/office/powerpoint/2010/main" val="9567386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833</Words>
  <Application>Microsoft Office PowerPoint</Application>
  <PresentationFormat>On-screen Show (4:3)</PresentationFormat>
  <Paragraphs>139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1_Office Theme</vt:lpstr>
      <vt:lpstr>01/16: Status Report Presentation  Team [Team Name]</vt:lpstr>
      <vt:lpstr>Status Report Instructions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Dyksen, Wayne</cp:lastModifiedBy>
  <cp:revision>259</cp:revision>
  <dcterms:created xsi:type="dcterms:W3CDTF">2006-08-16T00:00:00Z</dcterms:created>
  <dcterms:modified xsi:type="dcterms:W3CDTF">2020-01-09T19:30:41Z</dcterms:modified>
</cp:coreProperties>
</file>